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29" r:id="rId51"/>
    <p:sldId id="319" r:id="rId52"/>
    <p:sldId id="341" r:id="rId53"/>
    <p:sldId id="360" r:id="rId54"/>
    <p:sldId id="359" r:id="rId55"/>
    <p:sldId id="335" r:id="rId56"/>
    <p:sldId id="336" r:id="rId57"/>
    <p:sldId id="337" r:id="rId58"/>
    <p:sldId id="338" r:id="rId59"/>
    <p:sldId id="339" r:id="rId60"/>
    <p:sldId id="340" r:id="rId61"/>
    <p:sldId id="316" r:id="rId62"/>
    <p:sldId id="317" r:id="rId63"/>
    <p:sldId id="318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  <p14:sldId id="329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31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O Design de Interação serviu para gerar uma interface focada no usuário</a:t>
            </a:r>
          </a:p>
          <a:p>
            <a:r>
              <a:rPr lang="pt-BR" dirty="0"/>
              <a:t>Apresentou uma visão prévia do sistema</a:t>
            </a:r>
          </a:p>
          <a:p>
            <a:r>
              <a:rPr lang="pt-BR" sz="18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  <a:endParaRPr lang="pt-BR" sz="2200" dirty="0"/>
          </a:p>
          <a:p>
            <a:r>
              <a:rPr lang="pt-BR" sz="22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2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4A57323-53D7-1029-35C4-57364933BBA3}"/>
              </a:ext>
            </a:extLst>
          </p:cNvPr>
          <p:cNvGrpSpPr/>
          <p:nvPr/>
        </p:nvGrpSpPr>
        <p:grpSpPr>
          <a:xfrm>
            <a:off x="245934" y="2528990"/>
            <a:ext cx="11790131" cy="4107820"/>
            <a:chOff x="2994855" y="2428724"/>
            <a:chExt cx="11790131" cy="410782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4535369-411C-F1E2-A79B-71F005DA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855" y="2798056"/>
              <a:ext cx="11790131" cy="373848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D2508F6-A89A-FB6E-C150-F9BA08E54C3B}"/>
                </a:ext>
              </a:extLst>
            </p:cNvPr>
            <p:cNvSpPr txBox="1"/>
            <p:nvPr/>
          </p:nvSpPr>
          <p:spPr>
            <a:xfrm>
              <a:off x="2994855" y="2428724"/>
              <a:ext cx="1179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5.19 – </a:t>
              </a:r>
              <a:r>
                <a:rPr lang="pt-BR" dirty="0" err="1"/>
                <a:t>Pseudo-algoritmo</a:t>
              </a:r>
              <a:r>
                <a:rPr lang="pt-BR" dirty="0"/>
                <a:t> para a resolução de conflitos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6.11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3733</TotalTime>
  <Words>4972</Words>
  <Application>Microsoft Office PowerPoint</Application>
  <PresentationFormat>Widescreen</PresentationFormat>
  <Paragraphs>441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312</cp:revision>
  <dcterms:created xsi:type="dcterms:W3CDTF">2023-05-30T00:17:32Z</dcterms:created>
  <dcterms:modified xsi:type="dcterms:W3CDTF">2024-06-29T14:04:48Z</dcterms:modified>
</cp:coreProperties>
</file>